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629E"/>
    <a:srgbClr val="951A0E"/>
    <a:srgbClr val="5D5B79"/>
    <a:srgbClr val="289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72" autoAdjust="0"/>
    <p:restoredTop sz="94660"/>
  </p:normalViewPr>
  <p:slideViewPr>
    <p:cSldViewPr snapToGrid="0">
      <p:cViewPr varScale="1">
        <p:scale>
          <a:sx n="96" d="100"/>
          <a:sy n="96" d="100"/>
        </p:scale>
        <p:origin x="184" y="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7760A0-DD48-5B7A-2AE8-D67907AE39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A7796D5-C7B0-75E9-EF01-E1715CDB12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7911D2F-7A21-DF78-1201-54E061A4D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22750A5-60E9-F40F-03EB-B382E8A4F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BC398C-AAE4-1003-AFCB-53F1F949C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274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3F0D1D-E229-6672-C4DA-607EDC903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D7C32F-060F-830F-DC4A-0A640C915E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17AFF7F-29FA-5E95-32D7-96CB2ADEA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415C17F-394E-5E9C-5FC9-EEB2B15A9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E1E83AE-284A-B74F-DE8D-5F73FB830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0169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87BB7B-DA8D-F56B-DD7E-5B18D6EE5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81A6718-C99C-D548-5B5B-17C1A0C97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1CD926-D4C7-3BE1-C9C1-A3DA31717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9EABB1C-FB2B-F369-3B46-F97396C62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AB7351-1552-6538-5710-2DDAADD5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2167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FD92C2-2491-6420-DA51-2D3A18606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58C0E8A-BEED-37D6-E7E9-FA43FBEF59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034E042-8085-60E1-303E-04A5458D2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B330784-0D88-BD0D-B128-C57DD14CA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96AA585-6DC7-AFCD-0C0E-FC1EC1B41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40686F-F468-0E86-C7A9-3855CA63C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134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D5B044-6FA1-F40B-479B-9005F81C5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805005C-3984-DF40-DC35-1090795985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0905B18-3459-87DD-BC64-5CD972DDEF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586AF0F-A2D1-0ACA-B7FB-650C190697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6863A06-F6F7-BE31-35D4-A296AAC21DF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B1D8313-67C9-E4D0-BAB2-3158D7F1F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1F58661-37FA-89DC-CF3D-E704F5671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C878F6A-6479-9B60-135C-1067232B3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53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D1E24C-40D0-EE1A-287A-32BC02FF6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EADDB667-435C-98BA-F197-BC82BF9F7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F68A5C6-434C-89D9-403C-09585DCC8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21F346F0-06C3-ED07-BCE2-539E80330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7430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951C456-64C9-DAFD-D3A0-FC85620DD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303EEA1-08D0-2C21-D1AC-7B0F37327A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EFE5EFB-CE96-1250-E7A3-553F98651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7845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EFE038-B213-4DC4-4745-84ABA8B7C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8BCAA4A-03F0-31E6-B84A-293585A51F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5B24E5-A49E-94E4-C140-855737C58D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6DC39F5-A54C-D4B5-F979-F0BA6F1B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CBE87A-9FFB-3643-D8DB-B2399198C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0D0F36-6794-66FB-184D-2874A44CB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563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404583-64C5-E910-0CE2-28B8F381C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B0D8CAC-E867-C061-260C-58C5251768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C38DDD9-34F7-1D89-B07A-381B122A96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9C7AEF3-B538-9EF7-D665-12037020A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5FBA496-30A8-9330-F22D-516A36C3D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6A3B893-2DA5-3DA1-E612-2EB7D1133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930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8E22F4-606E-9B44-E55B-F6DE93BEA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F796112-152F-99D9-8C0D-8DC83BD2A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FA0A4A-DE5F-ED8D-1C31-6B903A4F6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D84C1D-7D32-D09D-AE60-9CA9615F0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E5B5F1A-7FE2-8CBF-A010-1363A6C46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8547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AF30B0E-EEAA-815D-52F0-9A1F205DDB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77B9B5E-A299-3EA7-AC70-40A28EE4DF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60A58E2-DF18-2691-68FC-2FB8801AE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7BFB4B5-FEAF-30C4-4D8B-8EB479876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494128D-EA7A-AE04-D5CB-3E694966D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1409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5F64DA5-4D33-7DCA-E972-2D9656833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1568A22-27EB-D58C-BBCE-FE0F04631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3327855-FF44-9ACD-08BD-B66E0D709F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98158-729A-4743-9B1E-AC553E12C7D4}" type="datetimeFigureOut">
              <a:rPr lang="es-ES" smtClean="0"/>
              <a:t>10/9/26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96F7C6E-D6C5-12DF-65F9-731CD7F50F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EBB7A5-1059-5312-ED05-ECFE41C3FA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5FCA4-A45A-44EF-BD78-80D8672F400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49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A35EB2-787F-0A78-A9ED-9929A2709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09118" y="1127425"/>
            <a:ext cx="6018089" cy="2774875"/>
          </a:xfrm>
        </p:spPr>
        <p:txBody>
          <a:bodyPr anchor="b" anchorCtr="0"/>
          <a:lstStyle/>
          <a:p>
            <a:endParaRPr lang="es-ES" b="1" dirty="0">
              <a:solidFill>
                <a:schemeClr val="bg1"/>
              </a:solidFill>
              <a:latin typeface="Helvetica" pitchFamily="2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F1092C-4DFE-E422-AB03-F14AF90EC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09117" y="4022125"/>
            <a:ext cx="6018089" cy="1464277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Autor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s-ES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861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A35EB2-787F-0A78-A9ED-9929A2709D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35746"/>
          </a:xfrm>
        </p:spPr>
        <p:txBody>
          <a:bodyPr>
            <a:normAutofit fontScale="90000"/>
          </a:bodyPr>
          <a:lstStyle/>
          <a:p>
            <a:endParaRPr lang="es-E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F1092C-4DFE-E422-AB03-F14AF90EC4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161309"/>
            <a:ext cx="9144000" cy="3833091"/>
          </a:xfrm>
        </p:spPr>
        <p:txBody>
          <a:bodyPr/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2072131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5</Words>
  <Application>Microsoft Macintosh PowerPoint</Application>
  <PresentationFormat>Panorámica</PresentationFormat>
  <Paragraphs>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Helvetica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Gabriel Aparicio Sanchez</dc:creator>
  <cp:lastModifiedBy>Jesús Granados</cp:lastModifiedBy>
  <cp:revision>9</cp:revision>
  <dcterms:created xsi:type="dcterms:W3CDTF">2022-11-24T13:23:18Z</dcterms:created>
  <dcterms:modified xsi:type="dcterms:W3CDTF">2026-09-10T07:52:58Z</dcterms:modified>
</cp:coreProperties>
</file>